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3" r:id="rId11"/>
    <p:sldId id="269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0BB10-1517-4F6F-8BDA-916126295B0E}" v="1" dt="2023-06-13T16:55:33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843" y="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Andres. Conejero Casares" userId="fa3a10ee85c033d7" providerId="LiveId" clId="{8A70BB10-1517-4F6F-8BDA-916126295B0E}"/>
    <pc:docChg chg="undo custSel addSld delSld modSld">
      <pc:chgData name="Juan Andres. Conejero Casares" userId="fa3a10ee85c033d7" providerId="LiveId" clId="{8A70BB10-1517-4F6F-8BDA-916126295B0E}" dt="2023-06-13T16:56:02.609" v="1624" actId="2696"/>
      <pc:docMkLst>
        <pc:docMk/>
      </pc:docMkLst>
      <pc:sldChg chg="modSp mod">
        <pc:chgData name="Juan Andres. Conejero Casares" userId="fa3a10ee85c033d7" providerId="LiveId" clId="{8A70BB10-1517-4F6F-8BDA-916126295B0E}" dt="2023-06-13T16:37:32.767" v="49" actId="20577"/>
        <pc:sldMkLst>
          <pc:docMk/>
          <pc:sldMk cId="4211598347" sldId="256"/>
        </pc:sldMkLst>
        <pc:spChg chg="mod">
          <ac:chgData name="Juan Andres. Conejero Casares" userId="fa3a10ee85c033d7" providerId="LiveId" clId="{8A70BB10-1517-4F6F-8BDA-916126295B0E}" dt="2023-06-13T16:37:32.767" v="49" actId="20577"/>
          <ac:spMkLst>
            <pc:docMk/>
            <pc:sldMk cId="4211598347" sldId="256"/>
            <ac:spMk id="3" creationId="{00000000-0000-0000-0000-000000000000}"/>
          </ac:spMkLst>
        </pc:spChg>
      </pc:sldChg>
      <pc:sldChg chg="modSp mod">
        <pc:chgData name="Juan Andres. Conejero Casares" userId="fa3a10ee85c033d7" providerId="LiveId" clId="{8A70BB10-1517-4F6F-8BDA-916126295B0E}" dt="2023-06-13T16:37:46.257" v="62" actId="20577"/>
        <pc:sldMkLst>
          <pc:docMk/>
          <pc:sldMk cId="2255069890" sldId="259"/>
        </pc:sldMkLst>
        <pc:spChg chg="mod">
          <ac:chgData name="Juan Andres. Conejero Casares" userId="fa3a10ee85c033d7" providerId="LiveId" clId="{8A70BB10-1517-4F6F-8BDA-916126295B0E}" dt="2023-06-13T16:37:46.257" v="62" actId="20577"/>
          <ac:spMkLst>
            <pc:docMk/>
            <pc:sldMk cId="2255069890" sldId="259"/>
            <ac:spMk id="4" creationId="{00000000-0000-0000-0000-000000000000}"/>
          </ac:spMkLst>
        </pc:spChg>
      </pc:sldChg>
      <pc:sldChg chg="modSp mod">
        <pc:chgData name="Juan Andres. Conejero Casares" userId="fa3a10ee85c033d7" providerId="LiveId" clId="{8A70BB10-1517-4F6F-8BDA-916126295B0E}" dt="2023-06-13T16:48:12.019" v="1166" actId="20577"/>
        <pc:sldMkLst>
          <pc:docMk/>
          <pc:sldMk cId="6678119" sldId="261"/>
        </pc:sldMkLst>
        <pc:spChg chg="mod">
          <ac:chgData name="Juan Andres. Conejero Casares" userId="fa3a10ee85c033d7" providerId="LiveId" clId="{8A70BB10-1517-4F6F-8BDA-916126295B0E}" dt="2023-06-13T16:48:12.019" v="1166" actId="20577"/>
          <ac:spMkLst>
            <pc:docMk/>
            <pc:sldMk cId="6678119" sldId="261"/>
            <ac:spMk id="4" creationId="{00000000-0000-0000-0000-000000000000}"/>
          </ac:spMkLst>
        </pc:spChg>
      </pc:sldChg>
      <pc:sldChg chg="modSp mod">
        <pc:chgData name="Juan Andres. Conejero Casares" userId="fa3a10ee85c033d7" providerId="LiveId" clId="{8A70BB10-1517-4F6F-8BDA-916126295B0E}" dt="2023-06-13T16:49:01.277" v="1226" actId="20577"/>
        <pc:sldMkLst>
          <pc:docMk/>
          <pc:sldMk cId="3665184128" sldId="262"/>
        </pc:sldMkLst>
        <pc:spChg chg="mod">
          <ac:chgData name="Juan Andres. Conejero Casares" userId="fa3a10ee85c033d7" providerId="LiveId" clId="{8A70BB10-1517-4F6F-8BDA-916126295B0E}" dt="2023-06-13T16:49:01.277" v="1226" actId="20577"/>
          <ac:spMkLst>
            <pc:docMk/>
            <pc:sldMk cId="3665184128" sldId="262"/>
            <ac:spMk id="3" creationId="{00000000-0000-0000-0000-000000000000}"/>
          </ac:spMkLst>
        </pc:spChg>
      </pc:sldChg>
      <pc:sldChg chg="modSp mod">
        <pc:chgData name="Juan Andres. Conejero Casares" userId="fa3a10ee85c033d7" providerId="LiveId" clId="{8A70BB10-1517-4F6F-8BDA-916126295B0E}" dt="2023-06-13T16:49:11.450" v="1228" actId="20577"/>
        <pc:sldMkLst>
          <pc:docMk/>
          <pc:sldMk cId="1853706356" sldId="263"/>
        </pc:sldMkLst>
        <pc:spChg chg="mod">
          <ac:chgData name="Juan Andres. Conejero Casares" userId="fa3a10ee85c033d7" providerId="LiveId" clId="{8A70BB10-1517-4F6F-8BDA-916126295B0E}" dt="2023-06-13T16:49:11.450" v="1228" actId="20577"/>
          <ac:spMkLst>
            <pc:docMk/>
            <pc:sldMk cId="1853706356" sldId="263"/>
            <ac:spMk id="4" creationId="{00000000-0000-0000-0000-000000000000}"/>
          </ac:spMkLst>
        </pc:spChg>
      </pc:sldChg>
      <pc:sldChg chg="addSp delSp modSp mod">
        <pc:chgData name="Juan Andres. Conejero Casares" userId="fa3a10ee85c033d7" providerId="LiveId" clId="{8A70BB10-1517-4F6F-8BDA-916126295B0E}" dt="2023-06-13T16:54:25.369" v="1622" actId="478"/>
        <pc:sldMkLst>
          <pc:docMk/>
          <pc:sldMk cId="2678317021" sldId="269"/>
        </pc:sldMkLst>
        <pc:spChg chg="add del mod">
          <ac:chgData name="Juan Andres. Conejero Casares" userId="fa3a10ee85c033d7" providerId="LiveId" clId="{8A70BB10-1517-4F6F-8BDA-916126295B0E}" dt="2023-06-13T16:54:25.369" v="1622" actId="478"/>
          <ac:spMkLst>
            <pc:docMk/>
            <pc:sldMk cId="2678317021" sldId="269"/>
            <ac:spMk id="9" creationId="{6A207DEC-4BFF-8F02-ABB5-DB08895A6B2B}"/>
          </ac:spMkLst>
        </pc:spChg>
      </pc:sldChg>
      <pc:sldChg chg="del">
        <pc:chgData name="Juan Andres. Conejero Casares" userId="fa3a10ee85c033d7" providerId="LiveId" clId="{8A70BB10-1517-4F6F-8BDA-916126295B0E}" dt="2023-06-13T16:56:02.609" v="1624" actId="2696"/>
        <pc:sldMkLst>
          <pc:docMk/>
          <pc:sldMk cId="1753372686" sldId="271"/>
        </pc:sldMkLst>
      </pc:sldChg>
      <pc:sldChg chg="delSp modSp add del mod">
        <pc:chgData name="Juan Andres. Conejero Casares" userId="fa3a10ee85c033d7" providerId="LiveId" clId="{8A70BB10-1517-4F6F-8BDA-916126295B0E}" dt="2023-06-13T16:55:58.826" v="1623" actId="2696"/>
        <pc:sldMkLst>
          <pc:docMk/>
          <pc:sldMk cId="3266380965" sldId="272"/>
        </pc:sldMkLst>
        <pc:spChg chg="del mod">
          <ac:chgData name="Juan Andres. Conejero Casares" userId="fa3a10ee85c033d7" providerId="LiveId" clId="{8A70BB10-1517-4F6F-8BDA-916126295B0E}" dt="2023-06-13T16:50:30.378" v="1232" actId="478"/>
          <ac:spMkLst>
            <pc:docMk/>
            <pc:sldMk cId="3266380965" sldId="272"/>
            <ac:spMk id="9" creationId="{6A207DEC-4BFF-8F02-ABB5-DB08895A6B2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F7E7-05FA-48BC-8741-3257B28A872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C5D19-57F2-4F75-A9C7-55CAD61383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61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5D19-57F2-4F75-A9C7-55CAD613839A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98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5D19-57F2-4F75-A9C7-55CAD613839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269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5D19-57F2-4F75-A9C7-55CAD613839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414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C5D19-57F2-4F75-A9C7-55CAD613839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41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1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8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75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71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26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90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18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70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90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75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87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22BC5-C603-48FC-8035-FAF261B916B7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8A9C-3960-4CFF-A670-2989E8D6D4D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01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Grupo de trabajo SAMFYRE de Rehabilitación Infantil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Málaga, 15 de Junio de 2023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1159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C272330-1EFE-CCCC-75F2-96479080F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2" t="18848" r="7476" b="14754"/>
          <a:stretch/>
        </p:blipFill>
        <p:spPr>
          <a:xfrm>
            <a:off x="1907704" y="116632"/>
            <a:ext cx="4649849" cy="22828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A207DEC-4BFF-8F02-ABB5-DB08895A6B2B}"/>
              </a:ext>
            </a:extLst>
          </p:cNvPr>
          <p:cNvSpPr txBox="1"/>
          <p:nvPr/>
        </p:nvSpPr>
        <p:spPr>
          <a:xfrm>
            <a:off x="2195736" y="2388979"/>
            <a:ext cx="457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Participación en la 1 ronda Delphi sobre el uso de esta escala. De los 50 panelistas, 11 de Andalucía (todos del Grupo de trabajo de Rehabilitación Infantil de SAMFYRE)</a:t>
            </a:r>
          </a:p>
          <a:p>
            <a:endParaRPr lang="es-ES" dirty="0"/>
          </a:p>
          <a:p>
            <a:r>
              <a:rPr lang="es-ES" dirty="0"/>
              <a:t>María Isabel Amores García</a:t>
            </a:r>
          </a:p>
          <a:p>
            <a:r>
              <a:rPr lang="es-ES" dirty="0"/>
              <a:t>Patricia Ferrand Ferri</a:t>
            </a:r>
          </a:p>
          <a:p>
            <a:r>
              <a:rPr lang="es-ES" dirty="0"/>
              <a:t>Mercedes Guardia Pérez</a:t>
            </a:r>
          </a:p>
          <a:p>
            <a:r>
              <a:rPr lang="es-ES" dirty="0"/>
              <a:t>Pilar Jiménez Espuch</a:t>
            </a:r>
          </a:p>
          <a:p>
            <a:r>
              <a:rPr lang="es-ES" dirty="0"/>
              <a:t>María Luisa León Sánchez</a:t>
            </a:r>
          </a:p>
          <a:p>
            <a:r>
              <a:rPr lang="es-ES" sz="1800" dirty="0"/>
              <a:t>Marien Martinez-Sahuquillo</a:t>
            </a:r>
            <a:r>
              <a:rPr lang="es-ES" dirty="0"/>
              <a:t>  </a:t>
            </a:r>
            <a:r>
              <a:rPr lang="es-ES" sz="1800" dirty="0"/>
              <a:t>Amuedo</a:t>
            </a:r>
          </a:p>
          <a:p>
            <a:r>
              <a:rPr lang="es-ES" sz="1800" dirty="0"/>
              <a:t>Isabel Molina </a:t>
            </a:r>
            <a:r>
              <a:rPr lang="es-ES" dirty="0"/>
              <a:t>Crespo</a:t>
            </a:r>
          </a:p>
          <a:p>
            <a:r>
              <a:rPr lang="es-ES" dirty="0"/>
              <a:t>Rocío Pozuelo Calvo</a:t>
            </a:r>
          </a:p>
          <a:p>
            <a:r>
              <a:rPr lang="es-ES" sz="1800" dirty="0"/>
              <a:t>Francisca Quintana Luque</a:t>
            </a:r>
          </a:p>
          <a:p>
            <a:r>
              <a:rPr lang="es-ES" dirty="0"/>
              <a:t>María Belén Romero Rimero</a:t>
            </a:r>
          </a:p>
          <a:p>
            <a:r>
              <a:rPr lang="es-ES" dirty="0"/>
              <a:t>Juan Sánchez Palacios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929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C272330-1EFE-CCCC-75F2-96479080F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2" t="18848" r="7476" b="14754"/>
          <a:stretch/>
        </p:blipFill>
        <p:spPr>
          <a:xfrm>
            <a:off x="1907704" y="116632"/>
            <a:ext cx="4649849" cy="22828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A207DEC-4BFF-8F02-ABB5-DB08895A6B2B}"/>
              </a:ext>
            </a:extLst>
          </p:cNvPr>
          <p:cNvSpPr txBox="1"/>
          <p:nvPr/>
        </p:nvSpPr>
        <p:spPr>
          <a:xfrm>
            <a:off x="2195736" y="2388979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Se ha terminado de realizar la escala. Tenemos la escala definitiva</a:t>
            </a:r>
          </a:p>
          <a:p>
            <a:r>
              <a:rPr lang="es-ES" dirty="0"/>
              <a:t>Se va a realizar un estudio piloto, con el apoyo de IPSEN global (pendiente) y el patrocinio de la SERI</a:t>
            </a:r>
          </a:p>
          <a:p>
            <a:r>
              <a:rPr lang="es-ES" dirty="0"/>
              <a:t>Es previsible que la escala definitiva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831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es-ES" dirty="0"/>
              <a:t>Orden del día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1772816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	Segunda edición del Curso de valoración clínica y tratamiento multidisciplinar en parálisis cerebral.</a:t>
            </a:r>
          </a:p>
          <a:p>
            <a:r>
              <a:rPr lang="es-ES" dirty="0"/>
              <a:t>2.	Documentos de consenso </a:t>
            </a:r>
          </a:p>
          <a:p>
            <a:r>
              <a:rPr lang="es-ES" dirty="0"/>
              <a:t>3.	Talleres en Jornadas de SAMFYRE</a:t>
            </a:r>
          </a:p>
          <a:p>
            <a:r>
              <a:rPr lang="es-ES" dirty="0"/>
              <a:t>4.	Plantear trabajos multicéntricos</a:t>
            </a:r>
          </a:p>
          <a:p>
            <a:r>
              <a:rPr lang="es-ES" dirty="0"/>
              <a:t>5.	Actualizar datos sobre los responsables de las Unidades de Rehabilitación Infantil en los hospitales de Andalucía</a:t>
            </a:r>
          </a:p>
          <a:p>
            <a:pPr marL="342900" indent="-342900">
              <a:buAutoNum type="arabicPeriod" startAt="6"/>
            </a:pPr>
            <a:r>
              <a:rPr lang="es-ES" dirty="0"/>
              <a:t>           EACD 2022; Barcelona</a:t>
            </a:r>
          </a:p>
          <a:p>
            <a:pPr marL="342900" indent="-342900">
              <a:buAutoNum type="arabicPeriod" startAt="6"/>
            </a:pPr>
            <a:r>
              <a:rPr lang="es-ES" dirty="0"/>
              <a:t>           Guía de ortesis y productos de apoyo. Presentación en SERMEF de Córdoba</a:t>
            </a:r>
          </a:p>
          <a:p>
            <a:r>
              <a:rPr lang="es-ES" dirty="0"/>
              <a:t>8.	Ruegos y preguntas</a:t>
            </a:r>
          </a:p>
        </p:txBody>
      </p:sp>
    </p:spTree>
    <p:extLst>
      <p:ext uri="{BB962C8B-B14F-4D97-AF65-F5344CB8AC3E}">
        <p14:creationId xmlns:p14="http://schemas.microsoft.com/office/powerpoint/2010/main" val="225506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es-ES" dirty="0"/>
              <a:t>Acuerdos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67658" y="1225689"/>
            <a:ext cx="69847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1. Al final no se ha propuesto la realización de la  2ª edición del Curso de valoración clínica y tratamiento multidisciplinar en parálisis cerebral en Noviembre de 2022 y tampoco es previsible que se realice en Marzo- Abril de 2024</a:t>
            </a:r>
          </a:p>
          <a:p>
            <a:r>
              <a:rPr lang="es-ES" sz="2000" dirty="0"/>
              <a:t>Los motivos son:</a:t>
            </a:r>
          </a:p>
          <a:p>
            <a:pPr marL="457200" indent="-457200">
              <a:buAutoNum type="alphaLcParenR"/>
            </a:pPr>
            <a:r>
              <a:rPr lang="es-ES" sz="2000" dirty="0"/>
              <a:t>El Curso Internacional de Parálisis Cerebral que se realizó en la Universidad Pablo de Olavide de Sevilla en Febrero de este año y del que está previsto una 2ª edición en Febrero de 2025</a:t>
            </a:r>
          </a:p>
          <a:p>
            <a:pPr marL="457200" indent="-457200">
              <a:buAutoNum type="alphaLcParenR"/>
            </a:pPr>
            <a:r>
              <a:rPr lang="es-ES" sz="2000" dirty="0"/>
              <a:t>Las Jornadas de la SERI en Abril en Oviedo trataron del lenguaje y el deporte en PC</a:t>
            </a:r>
          </a:p>
          <a:p>
            <a:pPr marL="457200" indent="-457200">
              <a:buAutoNum type="alphaLcParenR"/>
            </a:pPr>
            <a:r>
              <a:rPr lang="es-ES" sz="2000" dirty="0"/>
              <a:t>Las próximas Jornadas de la SERI, en 2024, en Madrid versarán sobre el daño cerebral adquirido</a:t>
            </a:r>
          </a:p>
          <a:p>
            <a:pPr marL="457200" indent="-457200">
              <a:buAutoNum type="alphaLcParenR"/>
            </a:pPr>
            <a:r>
              <a:rPr lang="es-ES" sz="2000" dirty="0"/>
              <a:t>La 3ª edición del Curso de Escoliosis que organiza Jorge, en el ámbito de la SAMFYRE, en Sevilla en Diciembre de este año</a:t>
            </a:r>
          </a:p>
          <a:p>
            <a:pPr marL="457200" indent="-457200">
              <a:buAutoNum type="alphaLcParenR"/>
            </a:pPr>
            <a:endParaRPr lang="es-ES" sz="2000" dirty="0"/>
          </a:p>
          <a:p>
            <a:r>
              <a:rPr lang="es-ES" sz="2000" dirty="0"/>
              <a:t>Dejo a vuestra consideración abandonar este objetivo, posponerlo, o buscar un tema </a:t>
            </a:r>
            <a:r>
              <a:rPr lang="es-ES" sz="2000" dirty="0" err="1"/>
              <a:t>altenativo</a:t>
            </a:r>
            <a:r>
              <a:rPr lang="es-ES" sz="2000" dirty="0"/>
              <a:t> de Rehabilitación Infantil que tenga relevancia clínica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67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es-ES" dirty="0"/>
              <a:t>Acuerdos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86000" y="24928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/>
              <a:t>2. Los documentos de consenso se elaborarán después  de Mesas / talleres en las Jornadas de SAMFYRE que traten de Rehabilitación Infantil</a:t>
            </a:r>
          </a:p>
        </p:txBody>
      </p:sp>
    </p:spTree>
    <p:extLst>
      <p:ext uri="{BB962C8B-B14F-4D97-AF65-F5344CB8AC3E}">
        <p14:creationId xmlns:p14="http://schemas.microsoft.com/office/powerpoint/2010/main" val="366518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es-ES" dirty="0"/>
              <a:t>Acuerdos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286000" y="296733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3.El grupo de trabajo se compromete a realizar algún taller o mesa de temas prevalentes a partir de 2024</a:t>
            </a:r>
          </a:p>
        </p:txBody>
      </p:sp>
    </p:spTree>
    <p:extLst>
      <p:ext uri="{BB962C8B-B14F-4D97-AF65-F5344CB8AC3E}">
        <p14:creationId xmlns:p14="http://schemas.microsoft.com/office/powerpoint/2010/main" val="185370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es-ES" dirty="0"/>
              <a:t>Acuerdos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86000" y="2828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4. Ante la dificultad de realizar ECA multicéntricos, la Dra. Quintana Luque plantea realizar un registro de la evolución de los lactantes con plagiocefalia (pendiente)</a:t>
            </a:r>
          </a:p>
        </p:txBody>
      </p:sp>
    </p:spTree>
    <p:extLst>
      <p:ext uri="{BB962C8B-B14F-4D97-AF65-F5344CB8AC3E}">
        <p14:creationId xmlns:p14="http://schemas.microsoft.com/office/powerpoint/2010/main" val="176417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1470025"/>
          </a:xfrm>
        </p:spPr>
        <p:txBody>
          <a:bodyPr/>
          <a:lstStyle/>
          <a:p>
            <a:r>
              <a:rPr lang="es-ES" dirty="0"/>
              <a:t>Acuerdos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286000" y="282883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5. Se solicita que los responsables de las Unidades de Rehabilitación Infantil de los distintos hospitales de Andalucía envíen sus datos y el perfil asistencial de su Centro</a:t>
            </a:r>
          </a:p>
        </p:txBody>
      </p:sp>
    </p:spTree>
    <p:extLst>
      <p:ext uri="{BB962C8B-B14F-4D97-AF65-F5344CB8AC3E}">
        <p14:creationId xmlns:p14="http://schemas.microsoft.com/office/powerpoint/2010/main" val="3722114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286000" y="26369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/>
              <a:t>6. Participación activa de varios miembros del grupo de trabajo en la organización del congreso de la EACD celebrado del 18 al 21 de Mayo en Barcelona, organizado por la SEFIP y por la SERI ( </a:t>
            </a:r>
            <a:r>
              <a:rPr lang="es-ES" sz="2400" dirty="0" err="1"/>
              <a:t>Dra</a:t>
            </a:r>
            <a:r>
              <a:rPr lang="es-ES" sz="2400" dirty="0"/>
              <a:t> Francisca Quintana Luque y </a:t>
            </a:r>
            <a:r>
              <a:rPr lang="es-ES" sz="2400" dirty="0" err="1"/>
              <a:t>Dr</a:t>
            </a:r>
            <a:r>
              <a:rPr lang="es-ES" sz="2400" dirty="0"/>
              <a:t> Juan Andrés Conejero Casares)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D404815-8C68-1B40-6BF7-ADB38FD6C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" t="11459" r="4187" b="17500"/>
          <a:stretch/>
        </p:blipFill>
        <p:spPr bwMode="auto">
          <a:xfrm>
            <a:off x="2286000" y="188640"/>
            <a:ext cx="4350747" cy="187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72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6C69C8-431B-38A0-64FA-806093FB8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39369" r="24013" b="13382"/>
          <a:stretch/>
        </p:blipFill>
        <p:spPr>
          <a:xfrm>
            <a:off x="2483768" y="260648"/>
            <a:ext cx="3426641" cy="1827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6CB656-809F-DEFF-E2BF-E4990AB45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0" t="21651" r="25588" b="8656"/>
          <a:stretch/>
        </p:blipFill>
        <p:spPr>
          <a:xfrm>
            <a:off x="1691680" y="2276872"/>
            <a:ext cx="54006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14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Presentación en pantalla (4:3)</PresentationFormat>
  <Paragraphs>49</Paragraphs>
  <Slides>11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Grupo de trabajo SAMFYRE de Rehabilitación Infantil</vt:lpstr>
      <vt:lpstr>Orden del día</vt:lpstr>
      <vt:lpstr>Acuerdos</vt:lpstr>
      <vt:lpstr>Acuerdos</vt:lpstr>
      <vt:lpstr>Acuerdos</vt:lpstr>
      <vt:lpstr>Acuerdos</vt:lpstr>
      <vt:lpstr>Acuerdos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de trabajo SAMFYRE de Rehabilitación Infantil</dc:title>
  <dc:creator>SONY</dc:creator>
  <cp:lastModifiedBy>Juan Andres. Conejero Casares</cp:lastModifiedBy>
  <cp:revision>4</cp:revision>
  <dcterms:created xsi:type="dcterms:W3CDTF">2021-11-09T18:08:48Z</dcterms:created>
  <dcterms:modified xsi:type="dcterms:W3CDTF">2023-06-13T16:56:07Z</dcterms:modified>
</cp:coreProperties>
</file>